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2A769E-C5CD-435B-B04B-FD861DB9BBB7}" v="15" dt="2020-06-29T12:44:26.6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02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ie Rogers" userId="f3ee41a63ed45207" providerId="LiveId" clId="{482A769E-C5CD-435B-B04B-FD861DB9BBB7}"/>
    <pc:docChg chg="custSel mod addSld modSld">
      <pc:chgData name="Ellie Rogers" userId="f3ee41a63ed45207" providerId="LiveId" clId="{482A769E-C5CD-435B-B04B-FD861DB9BBB7}" dt="2020-06-29T12:45:58.092" v="1044" actId="5793"/>
      <pc:docMkLst>
        <pc:docMk/>
      </pc:docMkLst>
      <pc:sldChg chg="addSp delSp modSp mod">
        <pc:chgData name="Ellie Rogers" userId="f3ee41a63ed45207" providerId="LiveId" clId="{482A769E-C5CD-435B-B04B-FD861DB9BBB7}" dt="2020-06-29T12:45:58.092" v="1044" actId="5793"/>
        <pc:sldMkLst>
          <pc:docMk/>
          <pc:sldMk cId="698506307" sldId="256"/>
        </pc:sldMkLst>
        <pc:spChg chg="add del mod">
          <ac:chgData name="Ellie Rogers" userId="f3ee41a63ed45207" providerId="LiveId" clId="{482A769E-C5CD-435B-B04B-FD861DB9BBB7}" dt="2020-06-29T12:41:14.603" v="785" actId="478"/>
          <ac:spMkLst>
            <pc:docMk/>
            <pc:sldMk cId="698506307" sldId="256"/>
            <ac:spMk id="5" creationId="{DE4096CB-50EB-4C11-B877-784A43537180}"/>
          </ac:spMkLst>
        </pc:spChg>
        <pc:spChg chg="add del mod">
          <ac:chgData name="Ellie Rogers" userId="f3ee41a63ed45207" providerId="LiveId" clId="{482A769E-C5CD-435B-B04B-FD861DB9BBB7}" dt="2020-06-29T12:43:21.259" v="1016" actId="21"/>
          <ac:spMkLst>
            <pc:docMk/>
            <pc:sldMk cId="698506307" sldId="256"/>
            <ac:spMk id="6" creationId="{AAAF3B19-54D7-44D7-B60B-BD7258DE93D3}"/>
          </ac:spMkLst>
        </pc:spChg>
        <pc:spChg chg="add mod">
          <ac:chgData name="Ellie Rogers" userId="f3ee41a63ed45207" providerId="LiveId" clId="{482A769E-C5CD-435B-B04B-FD861DB9BBB7}" dt="2020-06-29T12:45:58.092" v="1044" actId="5793"/>
          <ac:spMkLst>
            <pc:docMk/>
            <pc:sldMk cId="698506307" sldId="256"/>
            <ac:spMk id="7" creationId="{D6C5038C-0C13-4639-92C2-0C8D6673035D}"/>
          </ac:spMkLst>
        </pc:spChg>
      </pc:sldChg>
      <pc:sldChg chg="addSp delSp modSp mod">
        <pc:chgData name="Ellie Rogers" userId="f3ee41a63ed45207" providerId="LiveId" clId="{482A769E-C5CD-435B-B04B-FD861DB9BBB7}" dt="2020-06-29T12:31:45.928" v="295" actId="1076"/>
        <pc:sldMkLst>
          <pc:docMk/>
          <pc:sldMk cId="3931158105" sldId="259"/>
        </pc:sldMkLst>
        <pc:spChg chg="mod">
          <ac:chgData name="Ellie Rogers" userId="f3ee41a63ed45207" providerId="LiveId" clId="{482A769E-C5CD-435B-B04B-FD861DB9BBB7}" dt="2020-06-29T12:31:45.928" v="295" actId="1076"/>
          <ac:spMkLst>
            <pc:docMk/>
            <pc:sldMk cId="3931158105" sldId="259"/>
            <ac:spMk id="3" creationId="{FD5A8C35-9283-4B7C-BF3A-9728D31D9E86}"/>
          </ac:spMkLst>
        </pc:spChg>
        <pc:spChg chg="add del mod">
          <ac:chgData name="Ellie Rogers" userId="f3ee41a63ed45207" providerId="LiveId" clId="{482A769E-C5CD-435B-B04B-FD861DB9BBB7}" dt="2020-06-29T12:25:25.653" v="64" actId="478"/>
          <ac:spMkLst>
            <pc:docMk/>
            <pc:sldMk cId="3931158105" sldId="259"/>
            <ac:spMk id="4" creationId="{3E0AE609-CA78-4281-B415-4EA248DEC0A1}"/>
          </ac:spMkLst>
        </pc:spChg>
        <pc:picChg chg="mod">
          <ac:chgData name="Ellie Rogers" userId="f3ee41a63ed45207" providerId="LiveId" clId="{482A769E-C5CD-435B-B04B-FD861DB9BBB7}" dt="2020-06-29T12:25:16.296" v="62" actId="1076"/>
          <ac:picMkLst>
            <pc:docMk/>
            <pc:sldMk cId="3931158105" sldId="259"/>
            <ac:picMk id="2" creationId="{5CAA8A3B-AE15-4DEB-9204-FA7B98B41F73}"/>
          </ac:picMkLst>
        </pc:picChg>
      </pc:sldChg>
      <pc:sldChg chg="addSp delSp modSp mod">
        <pc:chgData name="Ellie Rogers" userId="f3ee41a63ed45207" providerId="LiveId" clId="{482A769E-C5CD-435B-B04B-FD861DB9BBB7}" dt="2020-06-29T12:32:50.654" v="333" actId="14100"/>
        <pc:sldMkLst>
          <pc:docMk/>
          <pc:sldMk cId="4164536036" sldId="260"/>
        </pc:sldMkLst>
        <pc:spChg chg="mod">
          <ac:chgData name="Ellie Rogers" userId="f3ee41a63ed45207" providerId="LiveId" clId="{482A769E-C5CD-435B-B04B-FD861DB9BBB7}" dt="2020-06-29T12:32:50.654" v="333" actId="14100"/>
          <ac:spMkLst>
            <pc:docMk/>
            <pc:sldMk cId="4164536036" sldId="260"/>
            <ac:spMk id="3" creationId="{41C193CF-BD40-4FC6-A6F8-115D0696EA55}"/>
          </ac:spMkLst>
        </pc:spChg>
        <pc:spChg chg="add del mod">
          <ac:chgData name="Ellie Rogers" userId="f3ee41a63ed45207" providerId="LiveId" clId="{482A769E-C5CD-435B-B04B-FD861DB9BBB7}" dt="2020-06-29T12:26:07.222" v="144" actId="478"/>
          <ac:spMkLst>
            <pc:docMk/>
            <pc:sldMk cId="4164536036" sldId="260"/>
            <ac:spMk id="4" creationId="{8EC2D718-0417-4029-8E7A-C303DA264E4C}"/>
          </ac:spMkLst>
        </pc:spChg>
        <pc:spChg chg="add del mod">
          <ac:chgData name="Ellie Rogers" userId="f3ee41a63ed45207" providerId="LiveId" clId="{482A769E-C5CD-435B-B04B-FD861DB9BBB7}" dt="2020-06-29T12:29:41.462" v="231" actId="478"/>
          <ac:spMkLst>
            <pc:docMk/>
            <pc:sldMk cId="4164536036" sldId="260"/>
            <ac:spMk id="6" creationId="{99D674A4-ED2A-4E72-824E-A90506194D36}"/>
          </ac:spMkLst>
        </pc:spChg>
        <pc:picChg chg="add del">
          <ac:chgData name="Ellie Rogers" userId="f3ee41a63ed45207" providerId="LiveId" clId="{482A769E-C5CD-435B-B04B-FD861DB9BBB7}" dt="2020-06-29T12:26:59.167" v="191" actId="478"/>
          <ac:picMkLst>
            <pc:docMk/>
            <pc:sldMk cId="4164536036" sldId="260"/>
            <ac:picMk id="5" creationId="{C1C0ECEA-1F2A-41A6-8DDE-9BD236233C71}"/>
          </ac:picMkLst>
        </pc:picChg>
      </pc:sldChg>
      <pc:sldChg chg="modSp mod">
        <pc:chgData name="Ellie Rogers" userId="f3ee41a63ed45207" providerId="LiveId" clId="{482A769E-C5CD-435B-B04B-FD861DB9BBB7}" dt="2020-06-29T12:33:37.249" v="394" actId="114"/>
        <pc:sldMkLst>
          <pc:docMk/>
          <pc:sldMk cId="994933908" sldId="261"/>
        </pc:sldMkLst>
        <pc:spChg chg="mod">
          <ac:chgData name="Ellie Rogers" userId="f3ee41a63ed45207" providerId="LiveId" clId="{482A769E-C5CD-435B-B04B-FD861DB9BBB7}" dt="2020-06-29T12:33:37.249" v="394" actId="114"/>
          <ac:spMkLst>
            <pc:docMk/>
            <pc:sldMk cId="994933908" sldId="261"/>
            <ac:spMk id="3" creationId="{0458BE2D-4899-4922-B6F4-F44E365CFB7A}"/>
          </ac:spMkLst>
        </pc:spChg>
      </pc:sldChg>
      <pc:sldChg chg="modSp mod">
        <pc:chgData name="Ellie Rogers" userId="f3ee41a63ed45207" providerId="LiveId" clId="{482A769E-C5CD-435B-B04B-FD861DB9BBB7}" dt="2020-06-29T12:34:19.791" v="438" actId="14100"/>
        <pc:sldMkLst>
          <pc:docMk/>
          <pc:sldMk cId="4241629261" sldId="262"/>
        </pc:sldMkLst>
        <pc:spChg chg="mod">
          <ac:chgData name="Ellie Rogers" userId="f3ee41a63ed45207" providerId="LiveId" clId="{482A769E-C5CD-435B-B04B-FD861DB9BBB7}" dt="2020-06-29T12:34:19.791" v="438" actId="14100"/>
          <ac:spMkLst>
            <pc:docMk/>
            <pc:sldMk cId="4241629261" sldId="262"/>
            <ac:spMk id="3" creationId="{28BAF4A4-237C-4375-8A71-0912528BC13D}"/>
          </ac:spMkLst>
        </pc:spChg>
      </pc:sldChg>
      <pc:sldChg chg="modSp mod">
        <pc:chgData name="Ellie Rogers" userId="f3ee41a63ed45207" providerId="LiveId" clId="{482A769E-C5CD-435B-B04B-FD861DB9BBB7}" dt="2020-06-29T12:35:27.193" v="498" actId="27636"/>
        <pc:sldMkLst>
          <pc:docMk/>
          <pc:sldMk cId="1869193520" sldId="263"/>
        </pc:sldMkLst>
        <pc:spChg chg="mod">
          <ac:chgData name="Ellie Rogers" userId="f3ee41a63ed45207" providerId="LiveId" clId="{482A769E-C5CD-435B-B04B-FD861DB9BBB7}" dt="2020-06-29T12:35:27.193" v="498" actId="27636"/>
          <ac:spMkLst>
            <pc:docMk/>
            <pc:sldMk cId="1869193520" sldId="263"/>
            <ac:spMk id="4" creationId="{0F7C1A10-E2D3-46F9-9063-3286BE0F8BA8}"/>
          </ac:spMkLst>
        </pc:spChg>
      </pc:sldChg>
      <pc:sldChg chg="modSp mod">
        <pc:chgData name="Ellie Rogers" userId="f3ee41a63ed45207" providerId="LiveId" clId="{482A769E-C5CD-435B-B04B-FD861DB9BBB7}" dt="2020-06-29T12:36:16.861" v="543" actId="14100"/>
        <pc:sldMkLst>
          <pc:docMk/>
          <pc:sldMk cId="1237812174" sldId="264"/>
        </pc:sldMkLst>
        <pc:spChg chg="mod">
          <ac:chgData name="Ellie Rogers" userId="f3ee41a63ed45207" providerId="LiveId" clId="{482A769E-C5CD-435B-B04B-FD861DB9BBB7}" dt="2020-06-29T12:36:16.861" v="543" actId="14100"/>
          <ac:spMkLst>
            <pc:docMk/>
            <pc:sldMk cId="1237812174" sldId="264"/>
            <ac:spMk id="3" creationId="{2572A876-C374-4F8A-AACE-1B511AD77912}"/>
          </ac:spMkLst>
        </pc:spChg>
      </pc:sldChg>
      <pc:sldChg chg="modSp mod">
        <pc:chgData name="Ellie Rogers" userId="f3ee41a63ed45207" providerId="LiveId" clId="{482A769E-C5CD-435B-B04B-FD861DB9BBB7}" dt="2020-06-29T12:37:08.377" v="636" actId="14100"/>
        <pc:sldMkLst>
          <pc:docMk/>
          <pc:sldMk cId="2555470973" sldId="265"/>
        </pc:sldMkLst>
        <pc:spChg chg="mod">
          <ac:chgData name="Ellie Rogers" userId="f3ee41a63ed45207" providerId="LiveId" clId="{482A769E-C5CD-435B-B04B-FD861DB9BBB7}" dt="2020-06-29T12:37:08.377" v="636" actId="14100"/>
          <ac:spMkLst>
            <pc:docMk/>
            <pc:sldMk cId="2555470973" sldId="265"/>
            <ac:spMk id="3" creationId="{E3E84DBD-48CB-4BF1-A77C-BD7E35D7FD66}"/>
          </ac:spMkLst>
        </pc:spChg>
      </pc:sldChg>
      <pc:sldChg chg="addSp modSp mod setBg">
        <pc:chgData name="Ellie Rogers" userId="f3ee41a63ed45207" providerId="LiveId" clId="{482A769E-C5CD-435B-B04B-FD861DB9BBB7}" dt="2020-06-29T12:38:33.604" v="711" actId="27636"/>
        <pc:sldMkLst>
          <pc:docMk/>
          <pc:sldMk cId="3963291095" sldId="268"/>
        </pc:sldMkLst>
        <pc:spChg chg="add mod">
          <ac:chgData name="Ellie Rogers" userId="f3ee41a63ed45207" providerId="LiveId" clId="{482A769E-C5CD-435B-B04B-FD861DB9BBB7}" dt="2020-06-29T12:38:33.604" v="711" actId="27636"/>
          <ac:spMkLst>
            <pc:docMk/>
            <pc:sldMk cId="3963291095" sldId="268"/>
            <ac:spMk id="3" creationId="{45490ED2-589F-4A81-87B5-6A7169BAD8E4}"/>
          </ac:spMkLst>
        </pc:spChg>
        <pc:picChg chg="mod">
          <ac:chgData name="Ellie Rogers" userId="f3ee41a63ed45207" providerId="LiveId" clId="{482A769E-C5CD-435B-B04B-FD861DB9BBB7}" dt="2020-06-29T12:38:17.104" v="706" actId="1076"/>
          <ac:picMkLst>
            <pc:docMk/>
            <pc:sldMk cId="3963291095" sldId="268"/>
            <ac:picMk id="2" creationId="{3D955D96-7932-401A-9464-1059652C3A11}"/>
          </ac:picMkLst>
        </pc:picChg>
      </pc:sldChg>
      <pc:sldChg chg="addSp delSp modSp mod">
        <pc:chgData name="Ellie Rogers" userId="f3ee41a63ed45207" providerId="LiveId" clId="{482A769E-C5CD-435B-B04B-FD861DB9BBB7}" dt="2020-06-29T12:40:40.641" v="773" actId="1076"/>
        <pc:sldMkLst>
          <pc:docMk/>
          <pc:sldMk cId="3072799014" sldId="272"/>
        </pc:sldMkLst>
        <pc:spChg chg="add del mod">
          <ac:chgData name="Ellie Rogers" userId="f3ee41a63ed45207" providerId="LiveId" clId="{482A769E-C5CD-435B-B04B-FD861DB9BBB7}" dt="2020-06-29T12:40:13.592" v="740" actId="478"/>
          <ac:spMkLst>
            <pc:docMk/>
            <pc:sldMk cId="3072799014" sldId="272"/>
            <ac:spMk id="5" creationId="{DEB097DF-3A63-4609-858E-DB3241590886}"/>
          </ac:spMkLst>
        </pc:spChg>
        <pc:spChg chg="add mod">
          <ac:chgData name="Ellie Rogers" userId="f3ee41a63ed45207" providerId="LiveId" clId="{482A769E-C5CD-435B-B04B-FD861DB9BBB7}" dt="2020-06-29T12:40:40.641" v="773" actId="1076"/>
          <ac:spMkLst>
            <pc:docMk/>
            <pc:sldMk cId="3072799014" sldId="272"/>
            <ac:spMk id="10" creationId="{FC5FD5EF-6AE8-4394-8F0B-E0ABEA9E4A7F}"/>
          </ac:spMkLst>
        </pc:spChg>
        <pc:picChg chg="add del">
          <ac:chgData name="Ellie Rogers" userId="f3ee41a63ed45207" providerId="LiveId" clId="{482A769E-C5CD-435B-B04B-FD861DB9BBB7}" dt="2020-06-29T12:40:18.479" v="742" actId="478"/>
          <ac:picMkLst>
            <pc:docMk/>
            <pc:sldMk cId="3072799014" sldId="272"/>
            <ac:picMk id="6" creationId="{7DEEFCDE-6DF9-4FB9-84E0-0323E40ECB98}"/>
          </ac:picMkLst>
        </pc:picChg>
      </pc:sldChg>
      <pc:sldChg chg="addSp delSp modSp add">
        <pc:chgData name="Ellie Rogers" userId="f3ee41a63ed45207" providerId="LiveId" clId="{482A769E-C5CD-435B-B04B-FD861DB9BBB7}" dt="2020-06-29T12:43:52.035" v="1019"/>
        <pc:sldMkLst>
          <pc:docMk/>
          <pc:sldMk cId="1419391932" sldId="273"/>
        </pc:sldMkLst>
        <pc:spChg chg="add del mod">
          <ac:chgData name="Ellie Rogers" userId="f3ee41a63ed45207" providerId="LiveId" clId="{482A769E-C5CD-435B-B04B-FD861DB9BBB7}" dt="2020-06-29T12:43:52.035" v="1019"/>
          <ac:spMkLst>
            <pc:docMk/>
            <pc:sldMk cId="1419391932" sldId="273"/>
            <ac:spMk id="3" creationId="{B8FDDB2A-0DD6-494C-BBD1-1A0671AC3E1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DC7FA-7402-4AAB-B45A-35ED629B2E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4DAE8F-15B6-4B47-88F2-B4E8209764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F739C-E96D-4F57-A87B-7C6421DF0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E8BFC-112F-4B29-8171-6457BD5A5768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D8AB0-7CF4-4EB4-AA58-3B6B9CBE4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76BE46-FE64-46A7-933E-78FAC19C6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A20CA-D769-4187-842F-F2AFC3A125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568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D9A65-B8E6-4D9E-B6A0-5F0B4EF9D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E03E5B-5429-430F-ADC0-328AC433D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6A412-F74C-4AE0-A134-2A14FA00F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E8BFC-112F-4B29-8171-6457BD5A5768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04AD8-097E-4E52-92BC-2FCF81C65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43A70-DBEB-4099-B30C-FD00BEB94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A20CA-D769-4187-842F-F2AFC3A125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59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0A3225-2111-4858-8970-7A192713D1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09271D-C539-4877-9708-72894FA43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845E9-D49D-4FA9-B0C3-A2907062F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E8BFC-112F-4B29-8171-6457BD5A5768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29222-EE75-4E37-8C17-A695560AC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112E6-65EE-45D5-8531-69CB81F46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A20CA-D769-4187-842F-F2AFC3A125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400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E4C8B-BB80-4F01-A928-73125C3AD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FFA84-B7A0-47C8-8C54-0296FBE66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FAB62-7F91-458C-81A0-E70C8DAC1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E8BFC-112F-4B29-8171-6457BD5A5768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3DF27-C05D-48CF-979D-E560AD78D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D0150-8CA8-47EB-936F-7DF8616F5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A20CA-D769-4187-842F-F2AFC3A125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19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181F4-12C6-4629-A56C-AE647906F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4FC04-680E-42FC-874A-28A7E4D5E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F039B-D9FE-4409-B0A9-34445A4B0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E8BFC-112F-4B29-8171-6457BD5A5768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B44AE-5DF5-4F9C-983C-4AE7B0B1C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A05E5-6920-4611-B249-11E822235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A20CA-D769-4187-842F-F2AFC3A125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366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E8FA6-E93D-4A91-97C7-6A9A75002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484DC-38E6-4247-9C65-5CC3EE7BC8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FAF77-4815-403C-9455-9D71E1784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4B730-EBC4-4E4D-9838-E9C1C302B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E8BFC-112F-4B29-8171-6457BD5A5768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0FDEF9-FEB7-4E9E-A2AB-6388A8BB0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4698D6-C471-4280-8153-0CB3A98B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A20CA-D769-4187-842F-F2AFC3A125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84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7A20D-692C-44CC-B3E5-A827441B0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4DBAD7-E96F-4322-B1C8-03060AA40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F342C-BD0C-4439-B3B3-56D8CB679A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48F803-37DB-43D3-8A2D-68A7D51C5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63E302-32F6-42AE-9B41-2124D786D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4CEE97-919A-4904-8BF0-7C83F2F02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E8BFC-112F-4B29-8171-6457BD5A5768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20A043-3BFA-40CD-8138-44D981AC5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156766-6CA0-4450-86EA-6F965C4C8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A20CA-D769-4187-842F-F2AFC3A125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093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C6145-C0CB-4AE7-B482-55D3AFA5B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5100AB-FE81-4C9B-A259-83608BA21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E8BFC-112F-4B29-8171-6457BD5A5768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43B0E5-ED91-4D6F-855B-5BA5DB971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52175B-BE3B-4AC9-9DAB-081FDD2A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A20CA-D769-4187-842F-F2AFC3A125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561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7486C-9547-4BA3-B275-9DAFD372C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E8BFC-112F-4B29-8171-6457BD5A5768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A06B0D-2170-4AA2-A3CE-F60259160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214E3-2986-42EE-B2BE-B649839FF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A20CA-D769-4187-842F-F2AFC3A125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834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CF0E3-42A8-407A-9822-DE8B6AB43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03128-CBBE-4B32-A744-818A1EC24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C479D0-1D9F-4594-9AFB-B5312B6A50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35D0A-DF82-4236-BFB3-10444440D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E8BFC-112F-4B29-8171-6457BD5A5768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B2EBD-80FF-49A6-B7E8-25FE4F965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2F3820-EFA2-4B1C-A5A7-1BFF68BDA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A20CA-D769-4187-842F-F2AFC3A125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346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589C1-D459-492F-8FA9-8391BADF8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0B9ECD-B093-4384-B1C8-8439A65F4E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A109A-08ED-4069-8007-1C85F37F0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74231-32AB-41FA-965F-7C71E9D80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E8BFC-112F-4B29-8171-6457BD5A5768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D63D04-5664-4732-A9E9-6F88691AB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A24571-3ACE-4DCC-ADDC-92D330462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A20CA-D769-4187-842F-F2AFC3A125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062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D43323-4BA5-44B9-83A7-9A12225A4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3550C-C39A-472E-A69C-3F9377207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273CE-80EE-4EF3-B78F-C0C859EAAD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E8BFC-112F-4B29-8171-6457BD5A5768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C1AD-6A28-4E27-AB32-E9DF37F5B7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EAEB3-C3C3-4BF2-A1D6-967B66F7B9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A20CA-D769-4187-842F-F2AFC3A125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86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AE1D25-8D86-4109-8D69-0C260ADBCA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6" t="5107" r="14846" b="82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C5038C-0C13-4639-92C2-0C8D6673035D}"/>
              </a:ext>
            </a:extLst>
          </p:cNvPr>
          <p:cNvSpPr txBox="1"/>
          <p:nvPr/>
        </p:nvSpPr>
        <p:spPr>
          <a:xfrm>
            <a:off x="0" y="0"/>
            <a:ext cx="3067050" cy="68941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+mj-lt"/>
              </a:rPr>
              <a:t>Resources</a:t>
            </a:r>
          </a:p>
          <a:p>
            <a:endParaRPr lang="en-GB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Banana, bowl, potato masher</a:t>
            </a:r>
          </a:p>
          <a:p>
            <a:endParaRPr lang="en-GB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Air freshener</a:t>
            </a:r>
          </a:p>
          <a:p>
            <a:endParaRPr lang="en-GB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Sponge, bowl, orange squash</a:t>
            </a:r>
          </a:p>
          <a:p>
            <a:endParaRPr lang="en-GB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Frozen mango chunks</a:t>
            </a:r>
          </a:p>
          <a:p>
            <a:endParaRPr lang="en-GB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Spiky leaves (holly works well)</a:t>
            </a:r>
          </a:p>
          <a:p>
            <a:endParaRPr lang="en-GB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Hand cream</a:t>
            </a:r>
          </a:p>
          <a:p>
            <a:endParaRPr lang="en-GB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Jelly (yellow)</a:t>
            </a:r>
          </a:p>
          <a:p>
            <a:endParaRPr lang="en-GB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Soft toys or light balls and container</a:t>
            </a:r>
          </a:p>
          <a:p>
            <a:endParaRPr lang="en-GB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Tangerine</a:t>
            </a:r>
          </a:p>
          <a:p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8506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222B91-F151-4571-8A92-1030CBBFD8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72A876-C374-4F8A-AACE-1B511AD77912}"/>
              </a:ext>
            </a:extLst>
          </p:cNvPr>
          <p:cNvSpPr txBox="1"/>
          <p:nvPr/>
        </p:nvSpPr>
        <p:spPr>
          <a:xfrm>
            <a:off x="9235440" y="147711"/>
            <a:ext cx="2752354" cy="3791243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the creamy, green avocado…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i="1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Massage hand-cream over hands</a:t>
            </a:r>
          </a:p>
        </p:txBody>
      </p:sp>
    </p:spTree>
    <p:extLst>
      <p:ext uri="{BB962C8B-B14F-4D97-AF65-F5344CB8AC3E}">
        <p14:creationId xmlns:p14="http://schemas.microsoft.com/office/powerpoint/2010/main" val="1237812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73922C-C524-43A0-92C8-AB63A10C97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E84DBD-48CB-4BF1-A77C-BD7E35D7FD66}"/>
              </a:ext>
            </a:extLst>
          </p:cNvPr>
          <p:cNvSpPr txBox="1"/>
          <p:nvPr/>
        </p:nvSpPr>
        <p:spPr>
          <a:xfrm>
            <a:off x="9263575" y="218049"/>
            <a:ext cx="2752354" cy="3777176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or the tangy, purple passion-fruit?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6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i="1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Feel and taste mashed jelly (for the inside of a passion-fruit)</a:t>
            </a:r>
          </a:p>
        </p:txBody>
      </p:sp>
    </p:spTree>
    <p:extLst>
      <p:ext uri="{BB962C8B-B14F-4D97-AF65-F5344CB8AC3E}">
        <p14:creationId xmlns:p14="http://schemas.microsoft.com/office/powerpoint/2010/main" val="2555470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D930F4-F24A-4223-9FE5-3919428BBF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A396CC-8F20-4A23-89F2-631A3BCC7673}"/>
              </a:ext>
            </a:extLst>
          </p:cNvPr>
          <p:cNvSpPr txBox="1"/>
          <p:nvPr/>
        </p:nvSpPr>
        <p:spPr>
          <a:xfrm>
            <a:off x="9151034" y="175846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Which fruit will </a:t>
            </a:r>
            <a:r>
              <a:rPr lang="en-US" sz="280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Akeyo</a:t>
            </a:r>
            <a:r>
              <a:rPr lang="en-US" sz="28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like best?</a:t>
            </a:r>
          </a:p>
        </p:txBody>
      </p:sp>
    </p:spTree>
    <p:extLst>
      <p:ext uri="{BB962C8B-B14F-4D97-AF65-F5344CB8AC3E}">
        <p14:creationId xmlns:p14="http://schemas.microsoft.com/office/powerpoint/2010/main" val="1026755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A8DD90-188E-4CD4-8EA8-2C80FCBFA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38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955D96-7932-401A-9464-1059652C3A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490ED2-589F-4A81-87B5-6A7169BAD8E4}"/>
              </a:ext>
            </a:extLst>
          </p:cNvPr>
          <p:cNvSpPr txBox="1"/>
          <p:nvPr/>
        </p:nvSpPr>
        <p:spPr>
          <a:xfrm>
            <a:off x="9886950" y="278130"/>
            <a:ext cx="198273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i="1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Tip a container of light balls or toys over your child’s head!</a:t>
            </a:r>
          </a:p>
        </p:txBody>
      </p:sp>
    </p:spTree>
    <p:extLst>
      <p:ext uri="{BB962C8B-B14F-4D97-AF65-F5344CB8AC3E}">
        <p14:creationId xmlns:p14="http://schemas.microsoft.com/office/powerpoint/2010/main" val="3963291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056DA8-0FBF-4E0F-8D9D-595B6FC3BB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6C502E-3807-4987-AF67-2085EAE69063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“Hello, Akeyo” said Handa. “I’ve brought you a surprise.”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528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4EC20E-506A-4CC7-9D08-1A6D087071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B42AAC-05AA-435F-82FA-BECE3560ED91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“Tangerines!”, said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Akeyo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. “My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favourite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fruit.”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489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3E1A34-5E1C-4F79-88BC-025D8BD39E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81FFE7-9E42-4A37-ACC0-2CA27E8C24DA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“TANGERINES?” Said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Handa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. “That </a:t>
            </a:r>
            <a:r>
              <a:rPr lang="en-US" sz="3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is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a surprise!”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C5FD5EF-6AE8-4394-8F0B-E0ABEA9E4A7F}"/>
              </a:ext>
            </a:extLst>
          </p:cNvPr>
          <p:cNvSpPr txBox="1"/>
          <p:nvPr/>
        </p:nvSpPr>
        <p:spPr>
          <a:xfrm>
            <a:off x="10287000" y="278130"/>
            <a:ext cx="1657350" cy="2274570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i="1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Share a tangerine together.</a:t>
            </a:r>
          </a:p>
        </p:txBody>
      </p:sp>
    </p:spTree>
    <p:extLst>
      <p:ext uri="{BB962C8B-B14F-4D97-AF65-F5344CB8AC3E}">
        <p14:creationId xmlns:p14="http://schemas.microsoft.com/office/powerpoint/2010/main" val="3072799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AE1D25-8D86-4109-8D69-0C260ADBCA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6" t="5107" r="14846" b="82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91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EE3FC7-7B41-4182-937E-DC0BD79E47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AA6FF1-079C-4EAD-96EC-1BCD87435A66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Handa put seven delicious fruits in a basket for her friend, Akeyo.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253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BAFDC5-EA07-47AB-AF00-A567E624D8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EEE9D1-62A8-41B5-8321-3E4DD80167B3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She will be surprised, thought Handa, as she set off for Akeyo’s village. I wonder which fruit she’ll like best?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670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AA8A3B-AE15-4DEB-9204-FA7B98B41F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-154735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5A8C35-9283-4B7C-BF3A-9728D31D9E86}"/>
              </a:ext>
            </a:extLst>
          </p:cNvPr>
          <p:cNvSpPr txBox="1"/>
          <p:nvPr/>
        </p:nvSpPr>
        <p:spPr>
          <a:xfrm>
            <a:off x="9229872" y="154745"/>
            <a:ext cx="2752354" cy="4734072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Will she like the soft, yellow banana?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i="1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Mash and squash banana with fork, hands or feet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31158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D220CD-228E-4DF4-9CF4-AE5B7F2D5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C193CF-BD40-4FC6-A6F8-115D0696EA55}"/>
              </a:ext>
            </a:extLst>
          </p:cNvPr>
          <p:cNvSpPr txBox="1"/>
          <p:nvPr/>
        </p:nvSpPr>
        <p:spPr>
          <a:xfrm>
            <a:off x="9165102" y="203982"/>
            <a:ext cx="2752354" cy="4539468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or the sweet-smelling guava?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i="1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Air freshener: spray and smell.</a:t>
            </a:r>
          </a:p>
        </p:txBody>
      </p:sp>
    </p:spTree>
    <p:extLst>
      <p:ext uri="{BB962C8B-B14F-4D97-AF65-F5344CB8AC3E}">
        <p14:creationId xmlns:p14="http://schemas.microsoft.com/office/powerpoint/2010/main" val="4164536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A7C907-DA53-4678-9210-85513DAAE3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58BE2D-4899-4922-B6F4-F44E365CFB7A}"/>
              </a:ext>
            </a:extLst>
          </p:cNvPr>
          <p:cNvSpPr txBox="1"/>
          <p:nvPr/>
        </p:nvSpPr>
        <p:spPr>
          <a:xfrm>
            <a:off x="9235440" y="161778"/>
            <a:ext cx="2752354" cy="5000772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Will she like the round, juicy orange?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i="1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Squeeze sponges wet with orange squash.</a:t>
            </a:r>
          </a:p>
        </p:txBody>
      </p:sp>
    </p:spTree>
    <p:extLst>
      <p:ext uri="{BB962C8B-B14F-4D97-AF65-F5344CB8AC3E}">
        <p14:creationId xmlns:p14="http://schemas.microsoft.com/office/powerpoint/2010/main" val="994933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81988E-F2FA-4036-9257-E76F3F2038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BAF4A4-237C-4375-8A71-0912528BC13D}"/>
              </a:ext>
            </a:extLst>
          </p:cNvPr>
          <p:cNvSpPr txBox="1"/>
          <p:nvPr/>
        </p:nvSpPr>
        <p:spPr>
          <a:xfrm>
            <a:off x="9305779" y="119576"/>
            <a:ext cx="2752354" cy="359429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Or the ripe, red mango?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i="1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Try tasting frozen mango chunks.</a:t>
            </a:r>
          </a:p>
        </p:txBody>
      </p:sp>
    </p:spTree>
    <p:extLst>
      <p:ext uri="{BB962C8B-B14F-4D97-AF65-F5344CB8AC3E}">
        <p14:creationId xmlns:p14="http://schemas.microsoft.com/office/powerpoint/2010/main" val="4241629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D442E4-62BD-484C-BE2C-EBD0E743E9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7C1A10-E2D3-46F9-9063-3286BE0F8BA8}"/>
              </a:ext>
            </a:extLst>
          </p:cNvPr>
          <p:cNvSpPr txBox="1"/>
          <p:nvPr/>
        </p:nvSpPr>
        <p:spPr>
          <a:xfrm>
            <a:off x="9249508" y="189915"/>
            <a:ext cx="2752354" cy="3847514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Will she like the spiky-leaved pineapple,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i="1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Touch spiky leaves. Model pricking your finger!</a:t>
            </a:r>
          </a:p>
        </p:txBody>
      </p:sp>
    </p:spTree>
    <p:extLst>
      <p:ext uri="{BB962C8B-B14F-4D97-AF65-F5344CB8AC3E}">
        <p14:creationId xmlns:p14="http://schemas.microsoft.com/office/powerpoint/2010/main" val="18691935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246</Words>
  <Application>Microsoft Office PowerPoint</Application>
  <PresentationFormat>Widescreen</PresentationFormat>
  <Paragraphs>49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Ellie Rogers</dc:creator>
  <cp:lastModifiedBy>Ellie Rogers</cp:lastModifiedBy>
  <cp:revision>1</cp:revision>
  <dcterms:created xsi:type="dcterms:W3CDTF">2020-06-29T12:38:02Z</dcterms:created>
  <dcterms:modified xsi:type="dcterms:W3CDTF">2020-06-29T12:46:22Z</dcterms:modified>
</cp:coreProperties>
</file>