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343559-6BAB-4BD7-9FBD-55C3DC7C7EA8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4"/>
            <p14:sldId id="265"/>
          </p14:sldIdLst>
        </p14:section>
        <p14:section name="Untitled Section" id="{FBE98F27-1FE1-4F3B-9C3B-5F531FF9B917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0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8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8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4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4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3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0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8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6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8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85" r:id="rId6"/>
    <p:sldLayoutId id="2147483681" r:id="rId7"/>
    <p:sldLayoutId id="2147483682" r:id="rId8"/>
    <p:sldLayoutId id="2147483683" r:id="rId9"/>
    <p:sldLayoutId id="2147483684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D2DAA-00A6-4902-A75C-4B119253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B32C7-7DDE-401A-8569-25A0F4980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dirty="0"/>
              <a:t>Garden sensory experience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6BC92-AE02-4CED-AEE6-D0A08B081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ctr">
            <a:norm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Enjoy your time in the garden</a:t>
            </a:r>
          </a:p>
        </p:txBody>
      </p:sp>
    </p:spTree>
    <p:extLst>
      <p:ext uri="{BB962C8B-B14F-4D97-AF65-F5344CB8AC3E}">
        <p14:creationId xmlns:p14="http://schemas.microsoft.com/office/powerpoint/2010/main" val="2467597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D2DAA-00A6-4902-A75C-4B119253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B32C7-7DDE-401A-8569-25A0F4980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dirty="0"/>
              <a:t>Garden sensory experience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6BC92-AE02-4CED-AEE6-D0A08B081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ctr"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Hope you enjoyed your sensory garden experience </a:t>
            </a:r>
          </a:p>
        </p:txBody>
      </p:sp>
    </p:spTree>
    <p:extLst>
      <p:ext uri="{BB962C8B-B14F-4D97-AF65-F5344CB8AC3E}">
        <p14:creationId xmlns:p14="http://schemas.microsoft.com/office/powerpoint/2010/main" val="141938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345D-5054-47B8-8E4A-456BAED6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 are going on a sensory hunt. What will we find in our garden.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66D07B-9313-4133-829A-2224D5136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3096" y="2292626"/>
            <a:ext cx="5367130" cy="418768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0A1970-A538-4E8F-A503-6EAB833BC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1" y="2292626"/>
            <a:ext cx="5711686" cy="41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0BE0-F800-41E6-B0BB-2C5F151A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Shadows: Find the shadows in your garden and walk along the shadow’s edge.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CC8164-D33E-4A8C-9BD2-F23D4DD1E0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096" y="2478088"/>
            <a:ext cx="5464220" cy="3694112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CF9BE4-949C-45F7-8231-D27C6DE3BF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4296" y="2478024"/>
            <a:ext cx="5353878" cy="38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C412-D3F8-49EF-BFDD-42C4E421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7030A0"/>
                </a:solidFill>
              </a:rPr>
              <a:t>What colourful things can you find in your garden. What colours can you see and how many are there?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AC59F5-D8B4-4777-8DF0-DD30F42BDB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0396" y="1627533"/>
            <a:ext cx="3692525" cy="539363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5E4298-2D2D-40A3-A0F5-8430A5959A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8525" y="2478088"/>
            <a:ext cx="5393635" cy="36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6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9481-AB1A-4562-87C7-4F0D3138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Do you have any fruit or vegetables growing in your garden? 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AFE0215-06F8-4989-8F07-3C2798E23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7" y="2478088"/>
            <a:ext cx="4691269" cy="3694112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8038FCA5-A69E-45D5-9048-D1578629AA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2478088"/>
            <a:ext cx="4850296" cy="3694112"/>
          </a:xfrm>
        </p:spPr>
      </p:pic>
    </p:spTree>
    <p:extLst>
      <p:ext uri="{BB962C8B-B14F-4D97-AF65-F5344CB8AC3E}">
        <p14:creationId xmlns:p14="http://schemas.microsoft.com/office/powerpoint/2010/main" val="310180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5F16-37F2-4C8B-8C8B-073E1D12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948856"/>
          </a:xfrm>
        </p:spPr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What sounds can you hear?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3CF3E-ABA6-499E-B349-742DC9785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304" y="2016986"/>
            <a:ext cx="5145024" cy="1699066"/>
          </a:xfrm>
        </p:spPr>
        <p:txBody>
          <a:bodyPr>
            <a:noAutofit/>
          </a:bodyPr>
          <a:lstStyle/>
          <a:p>
            <a:r>
              <a:rPr lang="en-GB" dirty="0"/>
              <a:t>Walk along the different surfaces in your garden. Does the sound change if you jump or stomp on it?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93205-75F2-44D4-90D5-F7187C37A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58886"/>
            <a:ext cx="4937760" cy="1070114"/>
          </a:xfrm>
        </p:spPr>
        <p:txBody>
          <a:bodyPr>
            <a:normAutofit fontScale="25000" lnSpcReduction="20000"/>
          </a:bodyPr>
          <a:lstStyle/>
          <a:p>
            <a:r>
              <a:rPr lang="en-GB" sz="8000" dirty="0"/>
              <a:t>Is the sound loud or quiet ? </a:t>
            </a:r>
          </a:p>
          <a:p>
            <a:r>
              <a:rPr lang="en-GB" sz="8000" dirty="0"/>
              <a:t>Does it make a crunch, squelch, tweet, bark, buzz?  </a:t>
            </a:r>
          </a:p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75155A-1814-4A67-B2C4-B329225160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45935" y="3661439"/>
            <a:ext cx="4937759" cy="251076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A68E66-1FCF-4F69-9485-5A234ADAF8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8304" y="3716052"/>
            <a:ext cx="4551592" cy="24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5219-C8FF-4163-8D2E-F260395B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66"/>
                </a:solidFill>
              </a:rPr>
              <a:t>Textures: Can you find smooth, bumpy or slimy things in your garden?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3570D5-00C5-4E0F-B7B8-AC937D9C96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2929" y="2390665"/>
            <a:ext cx="3692525" cy="386725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4911FAF-EB38-4030-8AEB-B0EE5E859C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9792" y="2452105"/>
            <a:ext cx="3694112" cy="3746077"/>
          </a:xfrm>
        </p:spPr>
      </p:pic>
    </p:spTree>
    <p:extLst>
      <p:ext uri="{BB962C8B-B14F-4D97-AF65-F5344CB8AC3E}">
        <p14:creationId xmlns:p14="http://schemas.microsoft.com/office/powerpoint/2010/main" val="261067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2A82-9E12-42DD-B3B9-3713B413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584960"/>
          </a:xfrm>
        </p:spPr>
        <p:txBody>
          <a:bodyPr>
            <a:normAutofit/>
          </a:bodyPr>
          <a:lstStyle/>
          <a:p>
            <a:r>
              <a:rPr lang="en-GB" dirty="0"/>
              <a:t>Smells: Do you like the smell of the things in your garden?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61E852-B6EA-432F-96FF-A7CE213788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469" y="2152188"/>
            <a:ext cx="3692525" cy="4344328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21E8BB3-B433-4EEE-A2D3-5A53A99CD3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0596" y="2350570"/>
            <a:ext cx="3694112" cy="3949148"/>
          </a:xfrm>
        </p:spPr>
      </p:pic>
    </p:spTree>
    <p:extLst>
      <p:ext uri="{BB962C8B-B14F-4D97-AF65-F5344CB8AC3E}">
        <p14:creationId xmlns:p14="http://schemas.microsoft.com/office/powerpoint/2010/main" val="40708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0603-0984-4CCA-AF6B-B0C675E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Did you like the things you found in your garden?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AD36C2-F40A-4BD9-B2EA-A31F118C7D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3041" y="2495552"/>
            <a:ext cx="3692525" cy="36576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065C3EF-8275-4454-9509-49DCE6817F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5468" y="2593738"/>
            <a:ext cx="3694112" cy="3462812"/>
          </a:xfrm>
        </p:spPr>
      </p:pic>
    </p:spTree>
    <p:extLst>
      <p:ext uri="{BB962C8B-B14F-4D97-AF65-F5344CB8AC3E}">
        <p14:creationId xmlns:p14="http://schemas.microsoft.com/office/powerpoint/2010/main" val="14298250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413524"/>
      </a:dk2>
      <a:lt2>
        <a:srgbClr val="E8E6E2"/>
      </a:lt2>
      <a:accent1>
        <a:srgbClr val="94A4C5"/>
      </a:accent1>
      <a:accent2>
        <a:srgbClr val="7FAABA"/>
      </a:accent2>
      <a:accent3>
        <a:srgbClr val="82ACA6"/>
      </a:accent3>
      <a:accent4>
        <a:srgbClr val="77AE8F"/>
      </a:accent4>
      <a:accent5>
        <a:srgbClr val="81AD81"/>
      </a:accent5>
      <a:accent6>
        <a:srgbClr val="8AAB75"/>
      </a:accent6>
      <a:hlink>
        <a:srgbClr val="938059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68E9E3B3E34D499E4BC22867951327" ma:contentTypeVersion="12" ma:contentTypeDescription="Create a new document." ma:contentTypeScope="" ma:versionID="ccbe42833d8c4e972a50d0b64695ccd3">
  <xsd:schema xmlns:xsd="http://www.w3.org/2001/XMLSchema" xmlns:xs="http://www.w3.org/2001/XMLSchema" xmlns:p="http://schemas.microsoft.com/office/2006/metadata/properties" xmlns:ns2="9fc639c4-110d-4c2b-96ff-397530399771" xmlns:ns3="0db5e7a3-1401-42d4-ae86-4b6d1df99fb3" targetNamespace="http://schemas.microsoft.com/office/2006/metadata/properties" ma:root="true" ma:fieldsID="734fb820510e0a53d9154c09c64b79eb" ns2:_="" ns3:_="">
    <xsd:import namespace="9fc639c4-110d-4c2b-96ff-397530399771"/>
    <xsd:import namespace="0db5e7a3-1401-42d4-ae86-4b6d1df99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639c4-110d-4c2b-96ff-397530399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b5e7a3-1401-42d4-ae86-4b6d1df99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DCEB55-4DC1-4BF1-9FE8-8844A13051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c639c4-110d-4c2b-96ff-397530399771"/>
    <ds:schemaRef ds:uri="0db5e7a3-1401-42d4-ae86-4b6d1df99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578D94-6953-47F4-A663-1386E996AA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689FD8-6AC5-43BF-A341-CFCF17E9794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171</Words>
  <Application>Microsoft Office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Avenir Next LT Pro</vt:lpstr>
      <vt:lpstr>Calibri</vt:lpstr>
      <vt:lpstr>AccentBoxVTI</vt:lpstr>
      <vt:lpstr>Garden sensory experience</vt:lpstr>
      <vt:lpstr>We are going on a sensory hunt. What will we find in our garden. </vt:lpstr>
      <vt:lpstr>Shadows: Find the shadows in your garden and walk along the shadow’s edge.  </vt:lpstr>
      <vt:lpstr>What colourful things can you find in your garden. What colours can you see and how many are there?</vt:lpstr>
      <vt:lpstr>Do you have any fruit or vegetables growing in your garden? </vt:lpstr>
      <vt:lpstr>What sounds can you hear? </vt:lpstr>
      <vt:lpstr>Textures: Can you find smooth, bumpy or slimy things in your garden?  </vt:lpstr>
      <vt:lpstr>Smells: Do you like the smell of the things in your garden? </vt:lpstr>
      <vt:lpstr>Did you like the things you found in your garden? </vt:lpstr>
      <vt:lpstr>Garden sensory experience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 sensory experience</dc:title>
  <dc:creator>Nicola Macukewicz</dc:creator>
  <cp:lastModifiedBy>Nicola</cp:lastModifiedBy>
  <cp:revision>7</cp:revision>
  <dcterms:created xsi:type="dcterms:W3CDTF">2020-03-26T16:27:41Z</dcterms:created>
  <dcterms:modified xsi:type="dcterms:W3CDTF">2020-03-30T21:24:32Z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0x010100C268E9E3B3E34D499E4BC22867951327</vt:lpwstr>
  </property>
</Properties>
</file>